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fcaa404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3b1fcaa404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3b1fcaa404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1fcaa4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b1fcaa4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b1fcaa40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b1fcaa4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b1fcaa40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b1fcaa40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b1fcaa40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b1fcaa40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b1fcaa40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b1fcaa40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b1fcaa40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b1fcaa40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b1fcaa4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b1fcaa4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b1fcaa4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b1fcaa4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1fcaa4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1fcaa4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b1fcaa4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b1fcaa4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1fcaa4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1fcaa4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b231ac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b231ac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1fcaa4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1fcaa4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1fcaa4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b1fcaa4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b1fcaa4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b1fcaa4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b1fcaa4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b1fcaa4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1fcaa4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1fcaa4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b1fcaa4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b1fcaa4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b1fcaa4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b1fcaa4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peps.python.org/pep-0008/" TargetMode="External"/><Relationship Id="rId5" Type="http://schemas.openxmlformats.org/officeDocument/2006/relationships/hyperlink" Target="https://google.github.io/styleguide/pyguid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Wk8zN2z-P_5zRWcog_BwOFI9IxpElBbU5xOW4O7L_Z0/edit?gid=0#gid=0" TargetMode="External"/><Relationship Id="rId4" Type="http://schemas.openxmlformats.org/officeDocument/2006/relationships/hyperlink" Target="https://e3p.nycu.edu.tw/mod/forum/view.php?id=107430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3JXJ_hIdcloC63sS-vF3wFQLsUP1sMz5/view?usp=sharing" TargetMode="External"/><Relationship Id="rId4" Type="http://schemas.openxmlformats.org/officeDocument/2006/relationships/hyperlink" Target="https://www.codabench.org/competitions/6724/?secret_key=fd223578-35a3-45db-9248-410fa8eb73f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2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2025/03/26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1, the bounding boxes are described in the format [x_min, y_min, w, h] without normalization.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Remember the difference between numbers and their category_id.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2, you can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use the results from Task 1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(pred.json)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as input to predict the whole number. If your model predict no number in an image, you should write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 the pred_label. Otherwise, you will recieve n/a.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3" title="截圖 2025-03-20 下午4.59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3184200"/>
            <a:ext cx="4260301" cy="18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4572000" y="3981481"/>
            <a:ext cx="1778100" cy="604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42830" y="4142331"/>
            <a:ext cx="1531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the tasks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3" title="截圖 2025-03-23 晚上10.09.37.png"/>
          <p:cNvPicPr preferRelativeResize="0"/>
          <p:nvPr/>
        </p:nvPicPr>
        <p:blipFill rotWithShape="1">
          <a:blip r:embed="rId4">
            <a:alphaModFix/>
          </a:blip>
          <a:srcRect b="33578" l="0" r="0" t="5534"/>
          <a:stretch/>
        </p:blipFill>
        <p:spPr>
          <a:xfrm>
            <a:off x="2419387" y="3184200"/>
            <a:ext cx="1909501" cy="18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2596112" y="4518485"/>
            <a:ext cx="624900" cy="37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3220992" y="4573367"/>
            <a:ext cx="81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files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3" title="截圖 2025-03-23 晚上9.57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63" y="35271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1514425" y="3818325"/>
            <a:ext cx="707100" cy="3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describe the architecture used in the backbone, neck (RPN), and head of Faster R-CNN.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findings / model performance (e.g., training curve, confusion matrix, etc.)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and run it is not enough.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b="1"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its pros and cons?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b="1" lang="zh-TW" sz="1200" u="sng"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468975" y="2013050"/>
            <a:ext cx="198000" cy="94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-5550" y="233180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3875" y="356915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1700" y="1152475"/>
            <a:ext cx="87606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71525"/>
            <a:ext cx="3683750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995450" y="4627725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27025" y="2369250"/>
            <a:ext cx="568500" cy="4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HW2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1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Less than weak-baseline (mAP &lt; w.baseline): S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(mAP &gt;= w.baseline &amp; mAP &lt; s.baseline): (70 + (X - w.baseline) / (s.baseline - w.baseline) * (85 - 70))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(mAP.rank3 - s.baseline) * (100 - 85))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13" name="Google Shape;213;p26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6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(~0.27)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(~0.35)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6" name="Google Shape;216;p26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6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6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" name="Google Shape;219;p26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mAP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6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6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2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Less than weak-baseline (Acc &lt; w.baseline): S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(Acc &gt;= w.baseline &amp; Acc &lt; s.baseline): (70 + (X - w.baseline) / (s.baseline - w.baseline) * (85 - 70))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(Acc.rank3 - s.baseline) * (100 - 85))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36" name="Google Shape;236;p27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(~0.55)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(~0.70)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9" name="Google Shape;239;p27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7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7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7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6" name="Google Shape;246;p27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Accuracy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7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9" name="Google Shape;249;p27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sz="1400">
                <a:latin typeface="Times New Roman"/>
                <a:ea typeface="Times New Roman"/>
                <a:cs typeface="Times New Roman"/>
                <a:sym typeface="Times New Roman"/>
              </a:rPr>
              <a:t>&lt;STUDENT ID&gt;_HW2.zip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&lt;STUDENT ID&gt;_HW2.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A penalty of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You should complete the assignment by yourself. Students engaged in plagiarism will be penalized heavily. Super serious penalty.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may make it longer.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first! We will reply as soon as possible.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6" name="Google Shape;286;p32" title="截圖 2025-03-20 下午5.54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00" y="1017713"/>
            <a:ext cx="385262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Deadline: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04/16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(80%): Digit Recognition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 reliability &amp; quality (10%)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Innovative ideas or additional experiments to further improve the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123625"/>
            <a:ext cx="8520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Team-up for the final project!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3/26 (Wed) - 4/23 (Wed) – After 4/24, we will random assign</a:t>
            </a:r>
            <a:endParaRPr sz="1600"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866125"/>
            <a:ext cx="85206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95"/>
              <a:t>Find 4 classmates to team up. [</a:t>
            </a:r>
            <a:r>
              <a:rPr lang="zh-TW" sz="1295" u="sng">
                <a:solidFill>
                  <a:schemeClr val="hlink"/>
                </a:solidFill>
                <a:hlinkClick r:id="rId3"/>
              </a:rPr>
              <a:t>Link to the form</a:t>
            </a:r>
            <a:r>
              <a:rPr lang="zh-TW" sz="1295"/>
              <a:t>]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“Team Member 1” will be the leader (We’ll contact leader when needed.)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Feel free to invite/join using E3 discussion board. (Just use </a:t>
            </a:r>
            <a:r>
              <a:rPr lang="zh-TW" sz="129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homework discussion</a:t>
            </a:r>
            <a:r>
              <a:rPr lang="zh-TW" sz="1295"/>
              <a:t> board)</a:t>
            </a:r>
            <a:endParaRPr sz="12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zh-TW" sz="1295"/>
              <a:t>Report order may be related to “topic” and in a random order - announce after the topic is selected.</a:t>
            </a:r>
            <a:endParaRPr sz="1295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11701" y="2240775"/>
            <a:ext cx="7195926" cy="2745150"/>
            <a:chOff x="103176" y="1823725"/>
            <a:chExt cx="7195926" cy="2745150"/>
          </a:xfrm>
        </p:grpSpPr>
        <p:pic>
          <p:nvPicPr>
            <p:cNvPr id="294" name="Google Shape;29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176" y="1823725"/>
              <a:ext cx="7195926" cy="27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3"/>
            <p:cNvSpPr txBox="1"/>
            <p:nvPr/>
          </p:nvSpPr>
          <p:spPr>
            <a:xfrm>
              <a:off x="983575" y="2904750"/>
              <a:ext cx="23355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Group Name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Can be either Chinese English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No affect to the grading</a:t>
              </a:r>
              <a:endParaRPr sz="1200">
                <a:solidFill>
                  <a:srgbClr val="C00000"/>
                </a:solidFill>
              </a:endParaRPr>
            </a:p>
          </p:txBody>
        </p:sp>
        <p:cxnSp>
          <p:nvCxnSpPr>
            <p:cNvPr id="296" name="Google Shape;296;p33"/>
            <p:cNvCxnSpPr/>
            <p:nvPr/>
          </p:nvCxnSpPr>
          <p:spPr>
            <a:xfrm rot="10800000">
              <a:off x="1659550" y="2459025"/>
              <a:ext cx="390900" cy="512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7" name="Google Shape;297;p33"/>
            <p:cNvSpPr txBox="1"/>
            <p:nvPr/>
          </p:nvSpPr>
          <p:spPr>
            <a:xfrm>
              <a:off x="3045175" y="2686700"/>
              <a:ext cx="2335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000FF"/>
                  </a:solidFill>
                </a:rPr>
                <a:t>[Student ID], [Your Name]</a:t>
              </a:r>
              <a:endParaRPr sz="1200">
                <a:solidFill>
                  <a:srgbClr val="0000FF"/>
                </a:solidFill>
              </a:endParaRPr>
            </a:p>
          </p:txBody>
        </p:sp>
      </p:grpSp>
      <p:sp>
        <p:nvSpPr>
          <p:cNvPr id="298" name="Google Shape;298;p33"/>
          <p:cNvSpPr/>
          <p:nvPr/>
        </p:nvSpPr>
        <p:spPr>
          <a:xfrm rot="-5400000">
            <a:off x="4299800" y="1588900"/>
            <a:ext cx="243300" cy="293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6438225" y="3030275"/>
            <a:ext cx="205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9900"/>
                </a:solidFill>
              </a:rPr>
              <a:t>Topic will be released in the future.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800" y="-3"/>
            <a:ext cx="2050200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 to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Register an account on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“pred.json” and “pred.csv”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Tutorial: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PyTorch Tutorial: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699"/>
            <a:ext cx="88323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Task: Digit Recognition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RGB images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Training / Validation: 30,062 / 3,340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Test: 13,068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Target: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task1: The class and bounding box of each digit in the image, e.g., </a:t>
            </a:r>
            <a:r>
              <a:rPr lang="zh-TW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bboxes of “4” and “9”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task2: The number of detected digits in the image, e.g., </a:t>
            </a:r>
            <a:r>
              <a:rPr lang="zh-TW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“49”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Additional Requirements / Limitations </a:t>
            </a:r>
            <a:r>
              <a:rPr b="1" lang="zh-TW" sz="1200">
                <a:latin typeface="Times New Roman"/>
                <a:ea typeface="Times New Roman"/>
                <a:cs typeface="Times New Roman"/>
                <a:sym typeface="Times New Roman"/>
              </a:rPr>
              <a:t>(15 pts penalty, each)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allowed.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 can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R-CNN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model in this task. Faster R-CNN consists of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backbone, a neck (Region Proposal Network) and a head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Modification to each part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allowed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elaborating your modification in the report may help you get good report score.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 requirement: pretrained weights is allowed.</a:t>
            </a:r>
            <a:endParaRPr sz="16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 title="截圖 2025-03-18 中午12.04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26" y="0"/>
            <a:ext cx="2849377" cy="190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7267663" y="1491650"/>
            <a:ext cx="903300" cy="48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flipH="1">
            <a:off x="7482225" y="2028175"/>
            <a:ext cx="219300" cy="69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83300" y="11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83300" y="604325"/>
            <a:ext cx="6093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Use Faster R-CNN to recognize digits in the image.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The training and validation labels are JSON files in COCO format.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The bounding boxes are described in the format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[x_min, y_min, w, h]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without normalization. </a:t>
            </a:r>
            <a:r>
              <a:rPr b="1"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category id starts from 1.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Task1: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Detect each digit in the image. The submission file should be a JSON file in COCO format named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 pred.json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 Specifically, it should be a list of labels, where each label is represented as a dictionary with the keys: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image_id, bbox, score, and category_id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Task2: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Recognize the entire digit in the image. The submission file,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pred.csv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, should contain two columns: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 and pred_label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 title="截圖 2025-03-22 晚上7.31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250" y="0"/>
            <a:ext cx="1086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00" y="3892825"/>
            <a:ext cx="2366675" cy="7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title="截圖 2025-03-23 晚上9.57.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700" y="1092450"/>
            <a:ext cx="1552675" cy="37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截圖 2025-03-23 晚上9.57.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638" y="36952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907800" y="35688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2.png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257688" y="768450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104638" y="33712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5086550" y="4242075"/>
            <a:ext cx="707100" cy="3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36925" y="2077050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36925" y="3321563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6436925" y="4566075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8236000" y="158450"/>
            <a:ext cx="858900" cy="48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